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64" r:id="rId3"/>
    <p:sldId id="258" r:id="rId4"/>
    <p:sldId id="260" r:id="rId5"/>
    <p:sldId id="261" r:id="rId6"/>
    <p:sldId id="259" r:id="rId7"/>
    <p:sldId id="262" r:id="rId8"/>
  </p:sldIdLst>
  <p:sldSz cx="9129713" cy="53101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ACB278-6B49-4FA7-8C2B-18332F717020}" v="230" dt="2023-01-09T15:06:32.8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36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toumata SENE" userId="f4742138-2f21-4e43-bd39-7a6984e1f9f4" providerId="ADAL" clId="{31ACB278-6B49-4FA7-8C2B-18332F717020}"/>
    <pc:docChg chg="undo custSel addSld delSld modSld sldOrd">
      <pc:chgData name="Fatoumata SENE" userId="f4742138-2f21-4e43-bd39-7a6984e1f9f4" providerId="ADAL" clId="{31ACB278-6B49-4FA7-8C2B-18332F717020}" dt="2023-01-09T15:07:57.228" v="441" actId="207"/>
      <pc:docMkLst>
        <pc:docMk/>
      </pc:docMkLst>
      <pc:sldChg chg="addSp delSp modSp del mod ord modTransition delAnim modAnim">
        <pc:chgData name="Fatoumata SENE" userId="f4742138-2f21-4e43-bd39-7a6984e1f9f4" providerId="ADAL" clId="{31ACB278-6B49-4FA7-8C2B-18332F717020}" dt="2023-01-09T15:07:38.146" v="439" actId="47"/>
        <pc:sldMkLst>
          <pc:docMk/>
          <pc:sldMk cId="1301245178" sldId="256"/>
        </pc:sldMkLst>
        <pc:spChg chg="mod">
          <ac:chgData name="Fatoumata SENE" userId="f4742138-2f21-4e43-bd39-7a6984e1f9f4" providerId="ADAL" clId="{31ACB278-6B49-4FA7-8C2B-18332F717020}" dt="2023-01-09T15:01:22.303" v="385" actId="207"/>
          <ac:spMkLst>
            <pc:docMk/>
            <pc:sldMk cId="1301245178" sldId="256"/>
            <ac:spMk id="6" creationId="{975A8D6D-6F86-A228-8CEA-E74E5ED609B9}"/>
          </ac:spMkLst>
        </pc:spChg>
        <pc:spChg chg="mod">
          <ac:chgData name="Fatoumata SENE" userId="f4742138-2f21-4e43-bd39-7a6984e1f9f4" providerId="ADAL" clId="{31ACB278-6B49-4FA7-8C2B-18332F717020}" dt="2023-01-09T15:01:22.303" v="385" actId="207"/>
          <ac:spMkLst>
            <pc:docMk/>
            <pc:sldMk cId="1301245178" sldId="256"/>
            <ac:spMk id="7" creationId="{7B690EE0-45FB-71EF-94CC-B76E80D8E1A0}"/>
          </ac:spMkLst>
        </pc:spChg>
        <pc:picChg chg="del">
          <ac:chgData name="Fatoumata SENE" userId="f4742138-2f21-4e43-bd39-7a6984e1f9f4" providerId="ADAL" clId="{31ACB278-6B49-4FA7-8C2B-18332F717020}" dt="2023-01-09T15:01:28.274" v="387" actId="478"/>
          <ac:picMkLst>
            <pc:docMk/>
            <pc:sldMk cId="1301245178" sldId="256"/>
            <ac:picMk id="9" creationId="{48769705-C84C-B9B7-B1AA-3A866B3424EA}"/>
          </ac:picMkLst>
        </pc:picChg>
        <pc:picChg chg="del">
          <ac:chgData name="Fatoumata SENE" userId="f4742138-2f21-4e43-bd39-7a6984e1f9f4" providerId="ADAL" clId="{31ACB278-6B49-4FA7-8C2B-18332F717020}" dt="2023-01-09T15:01:25.883" v="386" actId="478"/>
          <ac:picMkLst>
            <pc:docMk/>
            <pc:sldMk cId="1301245178" sldId="256"/>
            <ac:picMk id="10" creationId="{CB6E76FF-02CB-6FE8-9194-ACBF55532A0B}"/>
          </ac:picMkLst>
        </pc:picChg>
        <pc:picChg chg="del">
          <ac:chgData name="Fatoumata SENE" userId="f4742138-2f21-4e43-bd39-7a6984e1f9f4" providerId="ADAL" clId="{31ACB278-6B49-4FA7-8C2B-18332F717020}" dt="2023-01-09T14:37:47.596" v="368" actId="478"/>
          <ac:picMkLst>
            <pc:docMk/>
            <pc:sldMk cId="1301245178" sldId="256"/>
            <ac:picMk id="12" creationId="{DFD86A49-8EC6-D2C9-E0DD-97FFD8D78CD5}"/>
          </ac:picMkLst>
        </pc:picChg>
        <pc:picChg chg="del mod">
          <ac:chgData name="Fatoumata SENE" userId="f4742138-2f21-4e43-bd39-7a6984e1f9f4" providerId="ADAL" clId="{31ACB278-6B49-4FA7-8C2B-18332F717020}" dt="2023-01-09T14:39:29.737" v="370" actId="478"/>
          <ac:picMkLst>
            <pc:docMk/>
            <pc:sldMk cId="1301245178" sldId="256"/>
            <ac:picMk id="13" creationId="{BB42D203-5D6C-4168-A4AC-3C0E7C90D8B4}"/>
          </ac:picMkLst>
        </pc:picChg>
        <pc:picChg chg="add del mod">
          <ac:chgData name="Fatoumata SENE" userId="f4742138-2f21-4e43-bd39-7a6984e1f9f4" providerId="ADAL" clId="{31ACB278-6B49-4FA7-8C2B-18332F717020}" dt="2023-01-09T15:00:28.358" v="377" actId="34307"/>
          <ac:picMkLst>
            <pc:docMk/>
            <pc:sldMk cId="1301245178" sldId="256"/>
            <ac:picMk id="14" creationId="{02345BB4-6FE7-AE88-D59B-ADEF59C8085B}"/>
          </ac:picMkLst>
        </pc:picChg>
        <pc:picChg chg="add del mod">
          <ac:chgData name="Fatoumata SENE" userId="f4742138-2f21-4e43-bd39-7a6984e1f9f4" providerId="ADAL" clId="{31ACB278-6B49-4FA7-8C2B-18332F717020}" dt="2023-01-09T15:00:27.901" v="376" actId="34307"/>
          <ac:picMkLst>
            <pc:docMk/>
            <pc:sldMk cId="1301245178" sldId="256"/>
            <ac:picMk id="15" creationId="{630BC5F8-13CA-E044-9D44-40DEFBB35692}"/>
          </ac:picMkLst>
        </pc:picChg>
        <pc:picChg chg="add mod ord">
          <ac:chgData name="Fatoumata SENE" userId="f4742138-2f21-4e43-bd39-7a6984e1f9f4" providerId="ADAL" clId="{31ACB278-6B49-4FA7-8C2B-18332F717020}" dt="2023-01-09T15:01:10.257" v="382" actId="167"/>
          <ac:picMkLst>
            <pc:docMk/>
            <pc:sldMk cId="1301245178" sldId="256"/>
            <ac:picMk id="16" creationId="{B2771AE4-CCF3-9F5F-A91B-3667BA7FEB81}"/>
          </ac:picMkLst>
        </pc:picChg>
      </pc:sldChg>
      <pc:sldChg chg="addSp modSp del mod ord modTransition modAnim">
        <pc:chgData name="Fatoumata SENE" userId="f4742138-2f21-4e43-bd39-7a6984e1f9f4" providerId="ADAL" clId="{31ACB278-6B49-4FA7-8C2B-18332F717020}" dt="2023-01-09T15:07:38.146" v="439" actId="47"/>
        <pc:sldMkLst>
          <pc:docMk/>
          <pc:sldMk cId="3055099754" sldId="257"/>
        </pc:sldMkLst>
        <pc:spChg chg="mod">
          <ac:chgData name="Fatoumata SENE" userId="f4742138-2f21-4e43-bd39-7a6984e1f9f4" providerId="ADAL" clId="{31ACB278-6B49-4FA7-8C2B-18332F717020}" dt="2023-01-09T15:03:42.767" v="400" actId="207"/>
          <ac:spMkLst>
            <pc:docMk/>
            <pc:sldMk cId="3055099754" sldId="257"/>
            <ac:spMk id="5" creationId="{88BD6315-2E15-B1B8-26CA-2308CE43DD63}"/>
          </ac:spMkLst>
        </pc:spChg>
        <pc:spChg chg="mod">
          <ac:chgData name="Fatoumata SENE" userId="f4742138-2f21-4e43-bd39-7a6984e1f9f4" providerId="ADAL" clId="{31ACB278-6B49-4FA7-8C2B-18332F717020}" dt="2023-01-09T15:03:42.767" v="400" actId="207"/>
          <ac:spMkLst>
            <pc:docMk/>
            <pc:sldMk cId="3055099754" sldId="257"/>
            <ac:spMk id="6" creationId="{E1E582C4-27D0-B9CA-8484-DAA64E68D628}"/>
          </ac:spMkLst>
        </pc:spChg>
        <pc:picChg chg="mod">
          <ac:chgData name="Fatoumata SENE" userId="f4742138-2f21-4e43-bd39-7a6984e1f9f4" providerId="ADAL" clId="{31ACB278-6B49-4FA7-8C2B-18332F717020}" dt="2023-01-09T15:04:06.491" v="404" actId="207"/>
          <ac:picMkLst>
            <pc:docMk/>
            <pc:sldMk cId="3055099754" sldId="257"/>
            <ac:picMk id="17" creationId="{3E0CB816-559C-9453-ED42-EB37B1B825DC}"/>
          </ac:picMkLst>
        </pc:picChg>
        <pc:picChg chg="add mod ord modCrop">
          <ac:chgData name="Fatoumata SENE" userId="f4742138-2f21-4e43-bd39-7a6984e1f9f4" providerId="ADAL" clId="{31ACB278-6B49-4FA7-8C2B-18332F717020}" dt="2023-01-09T15:02:55.541" v="394" actId="14100"/>
          <ac:picMkLst>
            <pc:docMk/>
            <pc:sldMk cId="3055099754" sldId="257"/>
            <ac:picMk id="20" creationId="{8FDDB22C-7A2B-D05D-EB6E-2383E54C0A64}"/>
          </ac:picMkLst>
        </pc:picChg>
      </pc:sldChg>
      <pc:sldChg chg="modTransition">
        <pc:chgData name="Fatoumata SENE" userId="f4742138-2f21-4e43-bd39-7a6984e1f9f4" providerId="ADAL" clId="{31ACB278-6B49-4FA7-8C2B-18332F717020}" dt="2023-01-09T14:28:36.188" v="312"/>
        <pc:sldMkLst>
          <pc:docMk/>
          <pc:sldMk cId="1060045864" sldId="258"/>
        </pc:sldMkLst>
      </pc:sldChg>
      <pc:sldChg chg="addSp delSp modSp mod modTransition delAnim modAnim">
        <pc:chgData name="Fatoumata SENE" userId="f4742138-2f21-4e43-bd39-7a6984e1f9f4" providerId="ADAL" clId="{31ACB278-6B49-4FA7-8C2B-18332F717020}" dt="2023-01-09T14:28:27.658" v="301"/>
        <pc:sldMkLst>
          <pc:docMk/>
          <pc:sldMk cId="4143505882" sldId="259"/>
        </pc:sldMkLst>
        <pc:spChg chg="mod">
          <ac:chgData name="Fatoumata SENE" userId="f4742138-2f21-4e43-bd39-7a6984e1f9f4" providerId="ADAL" clId="{31ACB278-6B49-4FA7-8C2B-18332F717020}" dt="2023-01-09T14:20:10.448" v="222" actId="1076"/>
          <ac:spMkLst>
            <pc:docMk/>
            <pc:sldMk cId="4143505882" sldId="259"/>
            <ac:spMk id="5" creationId="{D5B8ACD0-F9EF-9419-2B72-7C225C292A00}"/>
          </ac:spMkLst>
        </pc:spChg>
        <pc:spChg chg="mod">
          <ac:chgData name="Fatoumata SENE" userId="f4742138-2f21-4e43-bd39-7a6984e1f9f4" providerId="ADAL" clId="{31ACB278-6B49-4FA7-8C2B-18332F717020}" dt="2023-01-09T14:20:35.791" v="229" actId="108"/>
          <ac:spMkLst>
            <pc:docMk/>
            <pc:sldMk cId="4143505882" sldId="259"/>
            <ac:spMk id="6" creationId="{BC540564-6093-411B-BC45-96E1D2083981}"/>
          </ac:spMkLst>
        </pc:spChg>
        <pc:spChg chg="mod topLvl">
          <ac:chgData name="Fatoumata SENE" userId="f4742138-2f21-4e43-bd39-7a6984e1f9f4" providerId="ADAL" clId="{31ACB278-6B49-4FA7-8C2B-18332F717020}" dt="2023-01-09T14:21:30.331" v="235" actId="165"/>
          <ac:spMkLst>
            <pc:docMk/>
            <pc:sldMk cId="4143505882" sldId="259"/>
            <ac:spMk id="7" creationId="{75A55487-FECA-5F81-DCFA-1DD04D4FEAE9}"/>
          </ac:spMkLst>
        </pc:spChg>
        <pc:spChg chg="del">
          <ac:chgData name="Fatoumata SENE" userId="f4742138-2f21-4e43-bd39-7a6984e1f9f4" providerId="ADAL" clId="{31ACB278-6B49-4FA7-8C2B-18332F717020}" dt="2023-01-09T14:12:03.439" v="54" actId="478"/>
          <ac:spMkLst>
            <pc:docMk/>
            <pc:sldMk cId="4143505882" sldId="259"/>
            <ac:spMk id="8" creationId="{4B1D38C1-B024-7773-9D32-FB471879592C}"/>
          </ac:spMkLst>
        </pc:spChg>
        <pc:spChg chg="del">
          <ac:chgData name="Fatoumata SENE" userId="f4742138-2f21-4e43-bd39-7a6984e1f9f4" providerId="ADAL" clId="{31ACB278-6B49-4FA7-8C2B-18332F717020}" dt="2023-01-09T14:12:34.544" v="82" actId="478"/>
          <ac:spMkLst>
            <pc:docMk/>
            <pc:sldMk cId="4143505882" sldId="259"/>
            <ac:spMk id="9" creationId="{CDB595C6-DAC3-7F82-F6FD-C33319AB2C24}"/>
          </ac:spMkLst>
        </pc:spChg>
        <pc:spChg chg="add del mod">
          <ac:chgData name="Fatoumata SENE" userId="f4742138-2f21-4e43-bd39-7a6984e1f9f4" providerId="ADAL" clId="{31ACB278-6B49-4FA7-8C2B-18332F717020}" dt="2023-01-09T14:11:23.768" v="29"/>
          <ac:spMkLst>
            <pc:docMk/>
            <pc:sldMk cId="4143505882" sldId="259"/>
            <ac:spMk id="10" creationId="{E979D8FB-45CF-0118-7899-DDA7BF8F369F}"/>
          </ac:spMkLst>
        </pc:spChg>
        <pc:spChg chg="add mod topLvl">
          <ac:chgData name="Fatoumata SENE" userId="f4742138-2f21-4e43-bd39-7a6984e1f9f4" providerId="ADAL" clId="{31ACB278-6B49-4FA7-8C2B-18332F717020}" dt="2023-01-09T14:21:35.639" v="236" actId="165"/>
          <ac:spMkLst>
            <pc:docMk/>
            <pc:sldMk cId="4143505882" sldId="259"/>
            <ac:spMk id="11" creationId="{F0922EF7-8766-6BC1-2D35-54F648CBA0CD}"/>
          </ac:spMkLst>
        </pc:spChg>
        <pc:spChg chg="add mod ord topLvl">
          <ac:chgData name="Fatoumata SENE" userId="f4742138-2f21-4e43-bd39-7a6984e1f9f4" providerId="ADAL" clId="{31ACB278-6B49-4FA7-8C2B-18332F717020}" dt="2023-01-09T14:27:21.908" v="295" actId="1076"/>
          <ac:spMkLst>
            <pc:docMk/>
            <pc:sldMk cId="4143505882" sldId="259"/>
            <ac:spMk id="12" creationId="{BFD85060-842F-66F3-75E2-89B2C03CF0F8}"/>
          </ac:spMkLst>
        </pc:spChg>
        <pc:spChg chg="add mod ord topLvl">
          <ac:chgData name="Fatoumata SENE" userId="f4742138-2f21-4e43-bd39-7a6984e1f9f4" providerId="ADAL" clId="{31ACB278-6B49-4FA7-8C2B-18332F717020}" dt="2023-01-09T14:21:39.791" v="237" actId="165"/>
          <ac:spMkLst>
            <pc:docMk/>
            <pc:sldMk cId="4143505882" sldId="259"/>
            <ac:spMk id="14" creationId="{C8EA8836-FC74-D2A8-B6BA-D74C922C596F}"/>
          </ac:spMkLst>
        </pc:spChg>
        <pc:spChg chg="add mod topLvl">
          <ac:chgData name="Fatoumata SENE" userId="f4742138-2f21-4e43-bd39-7a6984e1f9f4" providerId="ADAL" clId="{31ACB278-6B49-4FA7-8C2B-18332F717020}" dt="2023-01-09T14:21:35.639" v="236" actId="165"/>
          <ac:spMkLst>
            <pc:docMk/>
            <pc:sldMk cId="4143505882" sldId="259"/>
            <ac:spMk id="16" creationId="{EFE5022A-A17C-D442-506D-3C2571F3728C}"/>
          </ac:spMkLst>
        </pc:spChg>
        <pc:spChg chg="add del">
          <ac:chgData name="Fatoumata SENE" userId="f4742138-2f21-4e43-bd39-7a6984e1f9f4" providerId="ADAL" clId="{31ACB278-6B49-4FA7-8C2B-18332F717020}" dt="2023-01-09T14:15:06.091" v="120" actId="22"/>
          <ac:spMkLst>
            <pc:docMk/>
            <pc:sldMk cId="4143505882" sldId="259"/>
            <ac:spMk id="18" creationId="{04BDDABE-1811-601D-A195-B6010A82D7F8}"/>
          </ac:spMkLst>
        </pc:spChg>
        <pc:spChg chg="add mod topLvl">
          <ac:chgData name="Fatoumata SENE" userId="f4742138-2f21-4e43-bd39-7a6984e1f9f4" providerId="ADAL" clId="{31ACB278-6B49-4FA7-8C2B-18332F717020}" dt="2023-01-09T14:21:30.331" v="235" actId="165"/>
          <ac:spMkLst>
            <pc:docMk/>
            <pc:sldMk cId="4143505882" sldId="259"/>
            <ac:spMk id="20" creationId="{AD828090-D5FF-F35B-7D5B-F758B4BC8420}"/>
          </ac:spMkLst>
        </pc:spChg>
        <pc:grpChg chg="add del mod">
          <ac:chgData name="Fatoumata SENE" userId="f4742138-2f21-4e43-bd39-7a6984e1f9f4" providerId="ADAL" clId="{31ACB278-6B49-4FA7-8C2B-18332F717020}" dt="2023-01-09T14:21:30.331" v="235" actId="165"/>
          <ac:grpSpMkLst>
            <pc:docMk/>
            <pc:sldMk cId="4143505882" sldId="259"/>
            <ac:grpSpMk id="24" creationId="{2C4D2C4D-8A36-6525-FF9B-A0E47FD8D099}"/>
          </ac:grpSpMkLst>
        </pc:grpChg>
        <pc:grpChg chg="add del mod">
          <ac:chgData name="Fatoumata SENE" userId="f4742138-2f21-4e43-bd39-7a6984e1f9f4" providerId="ADAL" clId="{31ACB278-6B49-4FA7-8C2B-18332F717020}" dt="2023-01-09T14:21:35.639" v="236" actId="165"/>
          <ac:grpSpMkLst>
            <pc:docMk/>
            <pc:sldMk cId="4143505882" sldId="259"/>
            <ac:grpSpMk id="25" creationId="{9FAF0019-CC75-B258-D58D-D659302B51C5}"/>
          </ac:grpSpMkLst>
        </pc:grpChg>
        <pc:grpChg chg="add del mod">
          <ac:chgData name="Fatoumata SENE" userId="f4742138-2f21-4e43-bd39-7a6984e1f9f4" providerId="ADAL" clId="{31ACB278-6B49-4FA7-8C2B-18332F717020}" dt="2023-01-09T14:21:39.791" v="237" actId="165"/>
          <ac:grpSpMkLst>
            <pc:docMk/>
            <pc:sldMk cId="4143505882" sldId="259"/>
            <ac:grpSpMk id="26" creationId="{4D56436D-497D-9FAF-26F1-B3EBD0B9B4B3}"/>
          </ac:grpSpMkLst>
        </pc:grpChg>
        <pc:picChg chg="add del mod">
          <ac:chgData name="Fatoumata SENE" userId="f4742138-2f21-4e43-bd39-7a6984e1f9f4" providerId="ADAL" clId="{31ACB278-6B49-4FA7-8C2B-18332F717020}" dt="2023-01-09T14:17:23.381" v="140" actId="478"/>
          <ac:picMkLst>
            <pc:docMk/>
            <pc:sldMk cId="4143505882" sldId="259"/>
            <ac:picMk id="21" creationId="{9C5F89BE-4221-0BD2-A8EB-BA7B39DC67E2}"/>
          </ac:picMkLst>
        </pc:picChg>
        <pc:picChg chg="add del mod">
          <ac:chgData name="Fatoumata SENE" userId="f4742138-2f21-4e43-bd39-7a6984e1f9f4" providerId="ADAL" clId="{31ACB278-6B49-4FA7-8C2B-18332F717020}" dt="2023-01-09T14:17:27.117" v="142" actId="478"/>
          <ac:picMkLst>
            <pc:docMk/>
            <pc:sldMk cId="4143505882" sldId="259"/>
            <ac:picMk id="22" creationId="{648F5F9C-EEA7-EEA9-05DD-C7EDB62BB298}"/>
          </ac:picMkLst>
        </pc:picChg>
        <pc:picChg chg="add mod">
          <ac:chgData name="Fatoumata SENE" userId="f4742138-2f21-4e43-bd39-7a6984e1f9f4" providerId="ADAL" clId="{31ACB278-6B49-4FA7-8C2B-18332F717020}" dt="2023-01-09T14:23:54.792" v="267" actId="1076"/>
          <ac:picMkLst>
            <pc:docMk/>
            <pc:sldMk cId="4143505882" sldId="259"/>
            <ac:picMk id="23" creationId="{E2723D44-CBD9-FA58-5A6B-13ED61D648B5}"/>
          </ac:picMkLst>
        </pc:picChg>
        <pc:picChg chg="add mod">
          <ac:chgData name="Fatoumata SENE" userId="f4742138-2f21-4e43-bd39-7a6984e1f9f4" providerId="ADAL" clId="{31ACB278-6B49-4FA7-8C2B-18332F717020}" dt="2023-01-09T14:19:54.802" v="207" actId="1076"/>
          <ac:picMkLst>
            <pc:docMk/>
            <pc:sldMk cId="4143505882" sldId="259"/>
            <ac:picMk id="27" creationId="{426516FB-1E9C-90DD-5C49-B489F6E1238D}"/>
          </ac:picMkLst>
        </pc:picChg>
        <pc:picChg chg="add mod">
          <ac:chgData name="Fatoumata SENE" userId="f4742138-2f21-4e43-bd39-7a6984e1f9f4" providerId="ADAL" clId="{31ACB278-6B49-4FA7-8C2B-18332F717020}" dt="2023-01-09T14:23:48.113" v="266" actId="1076"/>
          <ac:picMkLst>
            <pc:docMk/>
            <pc:sldMk cId="4143505882" sldId="259"/>
            <ac:picMk id="28" creationId="{C68432B1-5E07-08EA-D1B4-9BC6B058C92D}"/>
          </ac:picMkLst>
        </pc:picChg>
      </pc:sldChg>
      <pc:sldChg chg="modTransition">
        <pc:chgData name="Fatoumata SENE" userId="f4742138-2f21-4e43-bd39-7a6984e1f9f4" providerId="ADAL" clId="{31ACB278-6B49-4FA7-8C2B-18332F717020}" dt="2023-01-09T14:28:31.836" v="305"/>
        <pc:sldMkLst>
          <pc:docMk/>
          <pc:sldMk cId="2933077390" sldId="260"/>
        </pc:sldMkLst>
      </pc:sldChg>
      <pc:sldChg chg="modSp mod modTransition">
        <pc:chgData name="Fatoumata SENE" userId="f4742138-2f21-4e43-bd39-7a6984e1f9f4" providerId="ADAL" clId="{31ACB278-6B49-4FA7-8C2B-18332F717020}" dt="2023-01-09T14:47:55.115" v="373" actId="1076"/>
        <pc:sldMkLst>
          <pc:docMk/>
          <pc:sldMk cId="2369136934" sldId="261"/>
        </pc:sldMkLst>
        <pc:spChg chg="mod">
          <ac:chgData name="Fatoumata SENE" userId="f4742138-2f21-4e43-bd39-7a6984e1f9f4" providerId="ADAL" clId="{31ACB278-6B49-4FA7-8C2B-18332F717020}" dt="2023-01-09T14:47:55.115" v="373" actId="1076"/>
          <ac:spMkLst>
            <pc:docMk/>
            <pc:sldMk cId="2369136934" sldId="261"/>
            <ac:spMk id="7" creationId="{7B690EE0-45FB-71EF-94CC-B76E80D8E1A0}"/>
          </ac:spMkLst>
        </pc:spChg>
      </pc:sldChg>
      <pc:sldChg chg="addSp modSp new mod modAnim">
        <pc:chgData name="Fatoumata SENE" userId="f4742138-2f21-4e43-bd39-7a6984e1f9f4" providerId="ADAL" clId="{31ACB278-6B49-4FA7-8C2B-18332F717020}" dt="2023-01-09T14:47:43.352" v="372" actId="1076"/>
        <pc:sldMkLst>
          <pc:docMk/>
          <pc:sldMk cId="4094075693" sldId="262"/>
        </pc:sldMkLst>
        <pc:spChg chg="add mod">
          <ac:chgData name="Fatoumata SENE" userId="f4742138-2f21-4e43-bd39-7a6984e1f9f4" providerId="ADAL" clId="{31ACB278-6B49-4FA7-8C2B-18332F717020}" dt="2023-01-09T14:47:43.352" v="372" actId="1076"/>
          <ac:spMkLst>
            <pc:docMk/>
            <pc:sldMk cId="4094075693" sldId="262"/>
            <ac:spMk id="3" creationId="{59E3F043-9E98-919E-9297-C7A1625D3CE8}"/>
          </ac:spMkLst>
        </pc:spChg>
        <pc:picChg chg="add mod">
          <ac:chgData name="Fatoumata SENE" userId="f4742138-2f21-4e43-bd39-7a6984e1f9f4" providerId="ADAL" clId="{31ACB278-6B49-4FA7-8C2B-18332F717020}" dt="2023-01-09T14:30:19.337" v="317" actId="1076"/>
          <ac:picMkLst>
            <pc:docMk/>
            <pc:sldMk cId="4094075693" sldId="262"/>
            <ac:picMk id="2" creationId="{56558FD5-21D5-0617-E016-25C6B9833BD8}"/>
          </ac:picMkLst>
        </pc:picChg>
      </pc:sldChg>
      <pc:sldChg chg="delSp modSp add mod delAnim">
        <pc:chgData name="Fatoumata SENE" userId="f4742138-2f21-4e43-bd39-7a6984e1f9f4" providerId="ADAL" clId="{31ACB278-6B49-4FA7-8C2B-18332F717020}" dt="2023-01-09T15:07:57.228" v="441" actId="207"/>
        <pc:sldMkLst>
          <pc:docMk/>
          <pc:sldMk cId="803155665" sldId="263"/>
        </pc:sldMkLst>
        <pc:picChg chg="mod">
          <ac:chgData name="Fatoumata SENE" userId="f4742138-2f21-4e43-bd39-7a6984e1f9f4" providerId="ADAL" clId="{31ACB278-6B49-4FA7-8C2B-18332F717020}" dt="2023-01-09T15:07:51.585" v="440" actId="207"/>
          <ac:picMkLst>
            <pc:docMk/>
            <pc:sldMk cId="803155665" sldId="263"/>
            <ac:picMk id="9" creationId="{48769705-C84C-B9B7-B1AA-3A866B3424EA}"/>
          </ac:picMkLst>
        </pc:picChg>
        <pc:picChg chg="mod">
          <ac:chgData name="Fatoumata SENE" userId="f4742138-2f21-4e43-bd39-7a6984e1f9f4" providerId="ADAL" clId="{31ACB278-6B49-4FA7-8C2B-18332F717020}" dt="2023-01-09T15:07:57.228" v="441" actId="207"/>
          <ac:picMkLst>
            <pc:docMk/>
            <pc:sldMk cId="803155665" sldId="263"/>
            <ac:picMk id="10" creationId="{CB6E76FF-02CB-6FE8-9194-ACBF55532A0B}"/>
          </ac:picMkLst>
        </pc:picChg>
        <pc:picChg chg="del">
          <ac:chgData name="Fatoumata SENE" userId="f4742138-2f21-4e43-bd39-7a6984e1f9f4" providerId="ADAL" clId="{31ACB278-6B49-4FA7-8C2B-18332F717020}" dt="2023-01-09T15:01:15.255" v="384" actId="478"/>
          <ac:picMkLst>
            <pc:docMk/>
            <pc:sldMk cId="803155665" sldId="263"/>
            <ac:picMk id="16" creationId="{B2771AE4-CCF3-9F5F-A91B-3667BA7FEB81}"/>
          </ac:picMkLst>
        </pc:picChg>
      </pc:sldChg>
      <pc:sldChg chg="delSp add mod delAnim">
        <pc:chgData name="Fatoumata SENE" userId="f4742138-2f21-4e43-bd39-7a6984e1f9f4" providerId="ADAL" clId="{31ACB278-6B49-4FA7-8C2B-18332F717020}" dt="2023-01-09T15:03:23.257" v="396" actId="478"/>
        <pc:sldMkLst>
          <pc:docMk/>
          <pc:sldMk cId="3114395866" sldId="264"/>
        </pc:sldMkLst>
        <pc:picChg chg="del">
          <ac:chgData name="Fatoumata SENE" userId="f4742138-2f21-4e43-bd39-7a6984e1f9f4" providerId="ADAL" clId="{31ACB278-6B49-4FA7-8C2B-18332F717020}" dt="2023-01-09T15:03:23.257" v="396" actId="478"/>
          <ac:picMkLst>
            <pc:docMk/>
            <pc:sldMk cId="3114395866" sldId="264"/>
            <ac:picMk id="20" creationId="{8FDDB22C-7A2B-D05D-EB6E-2383E54C0A64}"/>
          </ac:picMkLst>
        </pc:picChg>
      </pc:sldChg>
      <pc:sldChg chg="addSp modSp add del mod modAnim">
        <pc:chgData name="Fatoumata SENE" userId="f4742138-2f21-4e43-bd39-7a6984e1f9f4" providerId="ADAL" clId="{31ACB278-6B49-4FA7-8C2B-18332F717020}" dt="2023-01-09T15:07:38.146" v="439" actId="47"/>
        <pc:sldMkLst>
          <pc:docMk/>
          <pc:sldMk cId="2812431643" sldId="265"/>
        </pc:sldMkLst>
        <pc:spChg chg="mod">
          <ac:chgData name="Fatoumata SENE" userId="f4742138-2f21-4e43-bd39-7a6984e1f9f4" providerId="ADAL" clId="{31ACB278-6B49-4FA7-8C2B-18332F717020}" dt="2023-01-09T15:05:51.316" v="423" actId="207"/>
          <ac:spMkLst>
            <pc:docMk/>
            <pc:sldMk cId="2812431643" sldId="265"/>
            <ac:spMk id="6" creationId="{E1E582C4-27D0-B9CA-8484-DAA64E68D628}"/>
          </ac:spMkLst>
        </pc:spChg>
        <pc:spChg chg="mod">
          <ac:chgData name="Fatoumata SENE" userId="f4742138-2f21-4e43-bd39-7a6984e1f9f4" providerId="ADAL" clId="{31ACB278-6B49-4FA7-8C2B-18332F717020}" dt="2023-01-09T15:05:46.622" v="422" actId="207"/>
          <ac:spMkLst>
            <pc:docMk/>
            <pc:sldMk cId="2812431643" sldId="265"/>
            <ac:spMk id="17" creationId="{261FFFA7-E815-1A7A-0C87-369AFC32D5D2}"/>
          </ac:spMkLst>
        </pc:spChg>
        <pc:spChg chg="mod">
          <ac:chgData name="Fatoumata SENE" userId="f4742138-2f21-4e43-bd39-7a6984e1f9f4" providerId="ADAL" clId="{31ACB278-6B49-4FA7-8C2B-18332F717020}" dt="2023-01-09T15:05:46.622" v="422" actId="207"/>
          <ac:spMkLst>
            <pc:docMk/>
            <pc:sldMk cId="2812431643" sldId="265"/>
            <ac:spMk id="18" creationId="{7C0E953D-5513-5B06-54A3-0270017B1D5E}"/>
          </ac:spMkLst>
        </pc:spChg>
        <pc:spChg chg="mod">
          <ac:chgData name="Fatoumata SENE" userId="f4742138-2f21-4e43-bd39-7a6984e1f9f4" providerId="ADAL" clId="{31ACB278-6B49-4FA7-8C2B-18332F717020}" dt="2023-01-09T15:05:46.622" v="422" actId="207"/>
          <ac:spMkLst>
            <pc:docMk/>
            <pc:sldMk cId="2812431643" sldId="265"/>
            <ac:spMk id="19" creationId="{CD3E53FB-6A5F-E8EE-0653-395FC186378B}"/>
          </ac:spMkLst>
        </pc:spChg>
        <pc:spChg chg="mod">
          <ac:chgData name="Fatoumata SENE" userId="f4742138-2f21-4e43-bd39-7a6984e1f9f4" providerId="ADAL" clId="{31ACB278-6B49-4FA7-8C2B-18332F717020}" dt="2023-01-09T15:05:46.622" v="422" actId="207"/>
          <ac:spMkLst>
            <pc:docMk/>
            <pc:sldMk cId="2812431643" sldId="265"/>
            <ac:spMk id="20" creationId="{989152D9-FDB3-ED92-6BDD-FE0FE7B260A2}"/>
          </ac:spMkLst>
        </pc:spChg>
        <pc:spChg chg="mod">
          <ac:chgData name="Fatoumata SENE" userId="f4742138-2f21-4e43-bd39-7a6984e1f9f4" providerId="ADAL" clId="{31ACB278-6B49-4FA7-8C2B-18332F717020}" dt="2023-01-09T15:05:46.622" v="422" actId="207"/>
          <ac:spMkLst>
            <pc:docMk/>
            <pc:sldMk cId="2812431643" sldId="265"/>
            <ac:spMk id="21" creationId="{D9715454-0466-3013-C939-6445327CD119}"/>
          </ac:spMkLst>
        </pc:spChg>
        <pc:picChg chg="add mod ord">
          <ac:chgData name="Fatoumata SENE" userId="f4742138-2f21-4e43-bd39-7a6984e1f9f4" providerId="ADAL" clId="{31ACB278-6B49-4FA7-8C2B-18332F717020}" dt="2023-01-09T15:04:37.710" v="407" actId="167"/>
          <ac:picMkLst>
            <pc:docMk/>
            <pc:sldMk cId="2812431643" sldId="265"/>
            <ac:picMk id="2" creationId="{EBE900D3-90F0-9EAE-4B9A-A4F16AC8D6F4}"/>
          </ac:picMkLst>
        </pc:picChg>
        <pc:picChg chg="mod">
          <ac:chgData name="Fatoumata SENE" userId="f4742138-2f21-4e43-bd39-7a6984e1f9f4" providerId="ADAL" clId="{31ACB278-6B49-4FA7-8C2B-18332F717020}" dt="2023-01-09T15:05:29.678" v="418" actId="1076"/>
          <ac:picMkLst>
            <pc:docMk/>
            <pc:sldMk cId="2812431643" sldId="265"/>
            <ac:picMk id="25" creationId="{8BFEFCDC-9BB3-F7E6-8341-686229834316}"/>
          </ac:picMkLst>
        </pc:picChg>
        <pc:picChg chg="mod">
          <ac:chgData name="Fatoumata SENE" userId="f4742138-2f21-4e43-bd39-7a6984e1f9f4" providerId="ADAL" clId="{31ACB278-6B49-4FA7-8C2B-18332F717020}" dt="2023-01-09T15:04:48.876" v="409"/>
          <ac:picMkLst>
            <pc:docMk/>
            <pc:sldMk cId="2812431643" sldId="265"/>
            <ac:picMk id="34" creationId="{37D1936E-BF5B-792C-C4EE-564ADF8A2965}"/>
          </ac:picMkLst>
        </pc:picChg>
      </pc:sldChg>
      <pc:sldChg chg="add del">
        <pc:chgData name="Fatoumata SENE" userId="f4742138-2f21-4e43-bd39-7a6984e1f9f4" providerId="ADAL" clId="{31ACB278-6B49-4FA7-8C2B-18332F717020}" dt="2023-01-09T15:07:38.146" v="439" actId="47"/>
        <pc:sldMkLst>
          <pc:docMk/>
          <pc:sldMk cId="2316148953" sldId="266"/>
        </pc:sldMkLst>
      </pc:sldChg>
      <pc:sldChg chg="add del">
        <pc:chgData name="Fatoumata SENE" userId="f4742138-2f21-4e43-bd39-7a6984e1f9f4" providerId="ADAL" clId="{31ACB278-6B49-4FA7-8C2B-18332F717020}" dt="2023-01-09T15:07:38.146" v="439" actId="47"/>
        <pc:sldMkLst>
          <pc:docMk/>
          <pc:sldMk cId="1895878835" sldId="267"/>
        </pc:sldMkLst>
      </pc:sldChg>
      <pc:sldChg chg="add del">
        <pc:chgData name="Fatoumata SENE" userId="f4742138-2f21-4e43-bd39-7a6984e1f9f4" providerId="ADAL" clId="{31ACB278-6B49-4FA7-8C2B-18332F717020}" dt="2023-01-09T15:07:38.146" v="439" actId="47"/>
        <pc:sldMkLst>
          <pc:docMk/>
          <pc:sldMk cId="2761451126" sldId="268"/>
        </pc:sldMkLst>
      </pc:sldChg>
      <pc:sldChg chg="add del">
        <pc:chgData name="Fatoumata SENE" userId="f4742138-2f21-4e43-bd39-7a6984e1f9f4" providerId="ADAL" clId="{31ACB278-6B49-4FA7-8C2B-18332F717020}" dt="2023-01-09T15:07:38.146" v="439" actId="47"/>
        <pc:sldMkLst>
          <pc:docMk/>
          <pc:sldMk cId="516610040" sldId="26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214" y="869052"/>
            <a:ext cx="6847285" cy="1848732"/>
          </a:xfrm>
        </p:spPr>
        <p:txBody>
          <a:bodyPr anchor="b"/>
          <a:lstStyle>
            <a:lvl1pPr algn="ctr">
              <a:defRPr sz="449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214" y="2789078"/>
            <a:ext cx="6847285" cy="1282066"/>
          </a:xfrm>
        </p:spPr>
        <p:txBody>
          <a:bodyPr/>
          <a:lstStyle>
            <a:lvl1pPr marL="0" indent="0" algn="ctr">
              <a:buNone/>
              <a:defRPr sz="1797"/>
            </a:lvl1pPr>
            <a:lvl2pPr marL="342351" indent="0" algn="ctr">
              <a:buNone/>
              <a:defRPr sz="1498"/>
            </a:lvl2pPr>
            <a:lvl3pPr marL="684703" indent="0" algn="ctr">
              <a:buNone/>
              <a:defRPr sz="1348"/>
            </a:lvl3pPr>
            <a:lvl4pPr marL="1027054" indent="0" algn="ctr">
              <a:buNone/>
              <a:defRPr sz="1198"/>
            </a:lvl4pPr>
            <a:lvl5pPr marL="1369405" indent="0" algn="ctr">
              <a:buNone/>
              <a:defRPr sz="1198"/>
            </a:lvl5pPr>
            <a:lvl6pPr marL="1711757" indent="0" algn="ctr">
              <a:buNone/>
              <a:defRPr sz="1198"/>
            </a:lvl6pPr>
            <a:lvl7pPr marL="2054108" indent="0" algn="ctr">
              <a:buNone/>
              <a:defRPr sz="1198"/>
            </a:lvl7pPr>
            <a:lvl8pPr marL="2396460" indent="0" algn="ctr">
              <a:buNone/>
              <a:defRPr sz="1198"/>
            </a:lvl8pPr>
            <a:lvl9pPr marL="2738811" indent="0" algn="ctr">
              <a:buNone/>
              <a:defRPr sz="1198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2512-24FD-4978-8F52-E478AD29370A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4CB0-2ECD-4598-AAFE-91E9F4BB0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0473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2512-24FD-4978-8F52-E478AD29370A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4CB0-2ECD-4598-AAFE-91E9F4BB0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6123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3451" y="282718"/>
            <a:ext cx="1968594" cy="450013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7668" y="282718"/>
            <a:ext cx="5791662" cy="450013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2512-24FD-4978-8F52-E478AD29370A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4CB0-2ECD-4598-AAFE-91E9F4BB0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6896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2512-24FD-4978-8F52-E478AD29370A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4CB0-2ECD-4598-AAFE-91E9F4BB0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349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913" y="1323860"/>
            <a:ext cx="7874377" cy="2208890"/>
          </a:xfrm>
        </p:spPr>
        <p:txBody>
          <a:bodyPr anchor="b"/>
          <a:lstStyle>
            <a:lvl1pPr>
              <a:defRPr sz="449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2913" y="3553648"/>
            <a:ext cx="7874377" cy="1161603"/>
          </a:xfrm>
        </p:spPr>
        <p:txBody>
          <a:bodyPr/>
          <a:lstStyle>
            <a:lvl1pPr marL="0" indent="0">
              <a:buNone/>
              <a:defRPr sz="1797">
                <a:solidFill>
                  <a:schemeClr val="tx1">
                    <a:tint val="75000"/>
                  </a:schemeClr>
                </a:solidFill>
              </a:defRPr>
            </a:lvl1pPr>
            <a:lvl2pPr marL="342351" indent="0">
              <a:buNone/>
              <a:defRPr sz="1498">
                <a:solidFill>
                  <a:schemeClr val="tx1">
                    <a:tint val="75000"/>
                  </a:schemeClr>
                </a:solidFill>
              </a:defRPr>
            </a:lvl2pPr>
            <a:lvl3pPr marL="684703" indent="0">
              <a:buNone/>
              <a:defRPr sz="1348">
                <a:solidFill>
                  <a:schemeClr val="tx1">
                    <a:tint val="75000"/>
                  </a:schemeClr>
                </a:solidFill>
              </a:defRPr>
            </a:lvl3pPr>
            <a:lvl4pPr marL="102705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369405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71175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05410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396460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2738811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2512-24FD-4978-8F52-E478AD29370A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4CB0-2ECD-4598-AAFE-91E9F4BB0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6187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7668" y="1413591"/>
            <a:ext cx="3880128" cy="3369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1917" y="1413591"/>
            <a:ext cx="3880128" cy="3369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2512-24FD-4978-8F52-E478AD29370A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4CB0-2ECD-4598-AAFE-91E9F4BB0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8713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857" y="282719"/>
            <a:ext cx="7874377" cy="102639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857" y="1301734"/>
            <a:ext cx="3862296" cy="637960"/>
          </a:xfrm>
        </p:spPr>
        <p:txBody>
          <a:bodyPr anchor="b"/>
          <a:lstStyle>
            <a:lvl1pPr marL="0" indent="0">
              <a:buNone/>
              <a:defRPr sz="1797" b="1"/>
            </a:lvl1pPr>
            <a:lvl2pPr marL="342351" indent="0">
              <a:buNone/>
              <a:defRPr sz="1498" b="1"/>
            </a:lvl2pPr>
            <a:lvl3pPr marL="684703" indent="0">
              <a:buNone/>
              <a:defRPr sz="1348" b="1"/>
            </a:lvl3pPr>
            <a:lvl4pPr marL="1027054" indent="0">
              <a:buNone/>
              <a:defRPr sz="1198" b="1"/>
            </a:lvl4pPr>
            <a:lvl5pPr marL="1369405" indent="0">
              <a:buNone/>
              <a:defRPr sz="1198" b="1"/>
            </a:lvl5pPr>
            <a:lvl6pPr marL="1711757" indent="0">
              <a:buNone/>
              <a:defRPr sz="1198" b="1"/>
            </a:lvl6pPr>
            <a:lvl7pPr marL="2054108" indent="0">
              <a:buNone/>
              <a:defRPr sz="1198" b="1"/>
            </a:lvl7pPr>
            <a:lvl8pPr marL="2396460" indent="0">
              <a:buNone/>
              <a:defRPr sz="1198" b="1"/>
            </a:lvl8pPr>
            <a:lvl9pPr marL="2738811" indent="0">
              <a:buNone/>
              <a:defRPr sz="1198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857" y="1939694"/>
            <a:ext cx="3862296" cy="285299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1917" y="1301734"/>
            <a:ext cx="3881317" cy="637960"/>
          </a:xfrm>
        </p:spPr>
        <p:txBody>
          <a:bodyPr anchor="b"/>
          <a:lstStyle>
            <a:lvl1pPr marL="0" indent="0">
              <a:buNone/>
              <a:defRPr sz="1797" b="1"/>
            </a:lvl1pPr>
            <a:lvl2pPr marL="342351" indent="0">
              <a:buNone/>
              <a:defRPr sz="1498" b="1"/>
            </a:lvl2pPr>
            <a:lvl3pPr marL="684703" indent="0">
              <a:buNone/>
              <a:defRPr sz="1348" b="1"/>
            </a:lvl3pPr>
            <a:lvl4pPr marL="1027054" indent="0">
              <a:buNone/>
              <a:defRPr sz="1198" b="1"/>
            </a:lvl4pPr>
            <a:lvl5pPr marL="1369405" indent="0">
              <a:buNone/>
              <a:defRPr sz="1198" b="1"/>
            </a:lvl5pPr>
            <a:lvl6pPr marL="1711757" indent="0">
              <a:buNone/>
              <a:defRPr sz="1198" b="1"/>
            </a:lvl6pPr>
            <a:lvl7pPr marL="2054108" indent="0">
              <a:buNone/>
              <a:defRPr sz="1198" b="1"/>
            </a:lvl7pPr>
            <a:lvl8pPr marL="2396460" indent="0">
              <a:buNone/>
              <a:defRPr sz="1198" b="1"/>
            </a:lvl8pPr>
            <a:lvl9pPr marL="2738811" indent="0">
              <a:buNone/>
              <a:defRPr sz="1198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1917" y="1939694"/>
            <a:ext cx="3881317" cy="285299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2512-24FD-4978-8F52-E478AD29370A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4CB0-2ECD-4598-AAFE-91E9F4BB0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619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2512-24FD-4978-8F52-E478AD29370A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4CB0-2ECD-4598-AAFE-91E9F4BB0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1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2512-24FD-4978-8F52-E478AD29370A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4CB0-2ECD-4598-AAFE-91E9F4BB0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704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857" y="354012"/>
            <a:ext cx="2944570" cy="1239044"/>
          </a:xfrm>
        </p:spPr>
        <p:txBody>
          <a:bodyPr anchor="b"/>
          <a:lstStyle>
            <a:lvl1pPr>
              <a:defRPr sz="2396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1317" y="764569"/>
            <a:ext cx="4621917" cy="3773675"/>
          </a:xfrm>
        </p:spPr>
        <p:txBody>
          <a:bodyPr/>
          <a:lstStyle>
            <a:lvl1pPr>
              <a:defRPr sz="2396"/>
            </a:lvl1pPr>
            <a:lvl2pPr>
              <a:defRPr sz="2097"/>
            </a:lvl2pPr>
            <a:lvl3pPr>
              <a:defRPr sz="1797"/>
            </a:lvl3pPr>
            <a:lvl4pPr>
              <a:defRPr sz="1498"/>
            </a:lvl4pPr>
            <a:lvl5pPr>
              <a:defRPr sz="1498"/>
            </a:lvl5pPr>
            <a:lvl6pPr>
              <a:defRPr sz="1498"/>
            </a:lvl6pPr>
            <a:lvl7pPr>
              <a:defRPr sz="1498"/>
            </a:lvl7pPr>
            <a:lvl8pPr>
              <a:defRPr sz="1498"/>
            </a:lvl8pPr>
            <a:lvl9pPr>
              <a:defRPr sz="1498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857" y="1593056"/>
            <a:ext cx="2944570" cy="2951334"/>
          </a:xfrm>
        </p:spPr>
        <p:txBody>
          <a:bodyPr/>
          <a:lstStyle>
            <a:lvl1pPr marL="0" indent="0">
              <a:buNone/>
              <a:defRPr sz="1198"/>
            </a:lvl1pPr>
            <a:lvl2pPr marL="342351" indent="0">
              <a:buNone/>
              <a:defRPr sz="1048"/>
            </a:lvl2pPr>
            <a:lvl3pPr marL="684703" indent="0">
              <a:buNone/>
              <a:defRPr sz="899"/>
            </a:lvl3pPr>
            <a:lvl4pPr marL="1027054" indent="0">
              <a:buNone/>
              <a:defRPr sz="749"/>
            </a:lvl4pPr>
            <a:lvl5pPr marL="1369405" indent="0">
              <a:buNone/>
              <a:defRPr sz="749"/>
            </a:lvl5pPr>
            <a:lvl6pPr marL="1711757" indent="0">
              <a:buNone/>
              <a:defRPr sz="749"/>
            </a:lvl6pPr>
            <a:lvl7pPr marL="2054108" indent="0">
              <a:buNone/>
              <a:defRPr sz="749"/>
            </a:lvl7pPr>
            <a:lvl8pPr marL="2396460" indent="0">
              <a:buNone/>
              <a:defRPr sz="749"/>
            </a:lvl8pPr>
            <a:lvl9pPr marL="2738811" indent="0">
              <a:buNone/>
              <a:defRPr sz="74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2512-24FD-4978-8F52-E478AD29370A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4CB0-2ECD-4598-AAFE-91E9F4BB0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330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857" y="354012"/>
            <a:ext cx="2944570" cy="1239044"/>
          </a:xfrm>
        </p:spPr>
        <p:txBody>
          <a:bodyPr anchor="b"/>
          <a:lstStyle>
            <a:lvl1pPr>
              <a:defRPr sz="2396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1317" y="764569"/>
            <a:ext cx="4621917" cy="3773675"/>
          </a:xfrm>
        </p:spPr>
        <p:txBody>
          <a:bodyPr anchor="t"/>
          <a:lstStyle>
            <a:lvl1pPr marL="0" indent="0">
              <a:buNone/>
              <a:defRPr sz="2396"/>
            </a:lvl1pPr>
            <a:lvl2pPr marL="342351" indent="0">
              <a:buNone/>
              <a:defRPr sz="2097"/>
            </a:lvl2pPr>
            <a:lvl3pPr marL="684703" indent="0">
              <a:buNone/>
              <a:defRPr sz="1797"/>
            </a:lvl3pPr>
            <a:lvl4pPr marL="1027054" indent="0">
              <a:buNone/>
              <a:defRPr sz="1498"/>
            </a:lvl4pPr>
            <a:lvl5pPr marL="1369405" indent="0">
              <a:buNone/>
              <a:defRPr sz="1498"/>
            </a:lvl5pPr>
            <a:lvl6pPr marL="1711757" indent="0">
              <a:buNone/>
              <a:defRPr sz="1498"/>
            </a:lvl6pPr>
            <a:lvl7pPr marL="2054108" indent="0">
              <a:buNone/>
              <a:defRPr sz="1498"/>
            </a:lvl7pPr>
            <a:lvl8pPr marL="2396460" indent="0">
              <a:buNone/>
              <a:defRPr sz="1498"/>
            </a:lvl8pPr>
            <a:lvl9pPr marL="2738811" indent="0">
              <a:buNone/>
              <a:defRPr sz="1498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857" y="1593056"/>
            <a:ext cx="2944570" cy="2951334"/>
          </a:xfrm>
        </p:spPr>
        <p:txBody>
          <a:bodyPr/>
          <a:lstStyle>
            <a:lvl1pPr marL="0" indent="0">
              <a:buNone/>
              <a:defRPr sz="1198"/>
            </a:lvl1pPr>
            <a:lvl2pPr marL="342351" indent="0">
              <a:buNone/>
              <a:defRPr sz="1048"/>
            </a:lvl2pPr>
            <a:lvl3pPr marL="684703" indent="0">
              <a:buNone/>
              <a:defRPr sz="899"/>
            </a:lvl3pPr>
            <a:lvl4pPr marL="1027054" indent="0">
              <a:buNone/>
              <a:defRPr sz="749"/>
            </a:lvl4pPr>
            <a:lvl5pPr marL="1369405" indent="0">
              <a:buNone/>
              <a:defRPr sz="749"/>
            </a:lvl5pPr>
            <a:lvl6pPr marL="1711757" indent="0">
              <a:buNone/>
              <a:defRPr sz="749"/>
            </a:lvl6pPr>
            <a:lvl7pPr marL="2054108" indent="0">
              <a:buNone/>
              <a:defRPr sz="749"/>
            </a:lvl7pPr>
            <a:lvl8pPr marL="2396460" indent="0">
              <a:buNone/>
              <a:defRPr sz="749"/>
            </a:lvl8pPr>
            <a:lvl9pPr marL="2738811" indent="0">
              <a:buNone/>
              <a:defRPr sz="74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2512-24FD-4978-8F52-E478AD29370A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4CB0-2ECD-4598-AAFE-91E9F4BB0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7978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7668" y="282719"/>
            <a:ext cx="7874377" cy="10263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668" y="1413591"/>
            <a:ext cx="7874377" cy="3369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7668" y="4921758"/>
            <a:ext cx="2054185" cy="282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72512-24FD-4978-8F52-E478AD29370A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4218" y="4921758"/>
            <a:ext cx="3081278" cy="282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7860" y="4921758"/>
            <a:ext cx="2054185" cy="282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F4CB0-2ECD-4598-AAFE-91E9F4BB0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026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4703" rtl="0" eaLnBrk="1" latinLnBrk="0" hangingPunct="1">
        <a:lnSpc>
          <a:spcPct val="90000"/>
        </a:lnSpc>
        <a:spcBef>
          <a:spcPct val="0"/>
        </a:spcBef>
        <a:buNone/>
        <a:defRPr sz="32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176" indent="-171176" algn="l" defTabSz="684703" rtl="0" eaLnBrk="1" latinLnBrk="0" hangingPunct="1">
        <a:lnSpc>
          <a:spcPct val="90000"/>
        </a:lnSpc>
        <a:spcBef>
          <a:spcPts val="749"/>
        </a:spcBef>
        <a:buFont typeface="Arial" panose="020B0604020202020204" pitchFamily="34" charset="0"/>
        <a:buChar char="•"/>
        <a:defRPr sz="2097" kern="1200">
          <a:solidFill>
            <a:schemeClr val="tx1"/>
          </a:solidFill>
          <a:latin typeface="+mn-lt"/>
          <a:ea typeface="+mn-ea"/>
          <a:cs typeface="+mn-cs"/>
        </a:defRPr>
      </a:lvl1pPr>
      <a:lvl2pPr marL="513527" indent="-171176" algn="l" defTabSz="68470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797" kern="1200">
          <a:solidFill>
            <a:schemeClr val="tx1"/>
          </a:solidFill>
          <a:latin typeface="+mn-lt"/>
          <a:ea typeface="+mn-ea"/>
          <a:cs typeface="+mn-cs"/>
        </a:defRPr>
      </a:lvl2pPr>
      <a:lvl3pPr marL="855878" indent="-171176" algn="l" defTabSz="68470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498" kern="1200">
          <a:solidFill>
            <a:schemeClr val="tx1"/>
          </a:solidFill>
          <a:latin typeface="+mn-lt"/>
          <a:ea typeface="+mn-ea"/>
          <a:cs typeface="+mn-cs"/>
        </a:defRPr>
      </a:lvl3pPr>
      <a:lvl4pPr marL="1198230" indent="-171176" algn="l" defTabSz="68470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8" kern="1200">
          <a:solidFill>
            <a:schemeClr val="tx1"/>
          </a:solidFill>
          <a:latin typeface="+mn-lt"/>
          <a:ea typeface="+mn-ea"/>
          <a:cs typeface="+mn-cs"/>
        </a:defRPr>
      </a:lvl4pPr>
      <a:lvl5pPr marL="1540581" indent="-171176" algn="l" defTabSz="68470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8" kern="1200">
          <a:solidFill>
            <a:schemeClr val="tx1"/>
          </a:solidFill>
          <a:latin typeface="+mn-lt"/>
          <a:ea typeface="+mn-ea"/>
          <a:cs typeface="+mn-cs"/>
        </a:defRPr>
      </a:lvl5pPr>
      <a:lvl6pPr marL="1882932" indent="-171176" algn="l" defTabSz="68470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8" kern="1200">
          <a:solidFill>
            <a:schemeClr val="tx1"/>
          </a:solidFill>
          <a:latin typeface="+mn-lt"/>
          <a:ea typeface="+mn-ea"/>
          <a:cs typeface="+mn-cs"/>
        </a:defRPr>
      </a:lvl6pPr>
      <a:lvl7pPr marL="2225284" indent="-171176" algn="l" defTabSz="68470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8" kern="1200">
          <a:solidFill>
            <a:schemeClr val="tx1"/>
          </a:solidFill>
          <a:latin typeface="+mn-lt"/>
          <a:ea typeface="+mn-ea"/>
          <a:cs typeface="+mn-cs"/>
        </a:defRPr>
      </a:lvl7pPr>
      <a:lvl8pPr marL="2567635" indent="-171176" algn="l" defTabSz="68470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8" kern="1200">
          <a:solidFill>
            <a:schemeClr val="tx1"/>
          </a:solidFill>
          <a:latin typeface="+mn-lt"/>
          <a:ea typeface="+mn-ea"/>
          <a:cs typeface="+mn-cs"/>
        </a:defRPr>
      </a:lvl8pPr>
      <a:lvl9pPr marL="2909987" indent="-171176" algn="l" defTabSz="68470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4703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1pPr>
      <a:lvl2pPr marL="342351" algn="l" defTabSz="684703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2pPr>
      <a:lvl3pPr marL="684703" algn="l" defTabSz="684703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3pPr>
      <a:lvl4pPr marL="1027054" algn="l" defTabSz="684703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4pPr>
      <a:lvl5pPr marL="1369405" algn="l" defTabSz="684703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5pPr>
      <a:lvl6pPr marL="1711757" algn="l" defTabSz="684703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6pPr>
      <a:lvl7pPr marL="2054108" algn="l" defTabSz="684703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7pPr>
      <a:lvl8pPr marL="2396460" algn="l" defTabSz="684703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8pPr>
      <a:lvl9pPr marL="2738811" algn="l" defTabSz="684703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975A8D6D-6F86-A228-8CEA-E74E5ED609B9}"/>
              </a:ext>
            </a:extLst>
          </p:cNvPr>
          <p:cNvSpPr txBox="1"/>
          <p:nvPr/>
        </p:nvSpPr>
        <p:spPr>
          <a:xfrm>
            <a:off x="1934935" y="2335990"/>
            <a:ext cx="48157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b="1" dirty="0">
                <a:latin typeface="Century Gothic" panose="020B0502020202020204" pitchFamily="34" charset="0"/>
              </a:rPr>
              <a:t>STRATEGIE 5-5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B690EE0-45FB-71EF-94CC-B76E80D8E1A0}"/>
              </a:ext>
            </a:extLst>
          </p:cNvPr>
          <p:cNvSpPr txBox="1"/>
          <p:nvPr/>
        </p:nvSpPr>
        <p:spPr>
          <a:xfrm>
            <a:off x="1934935" y="3136785"/>
            <a:ext cx="4745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>
                <a:latin typeface="Century Gothic" panose="020B0502020202020204" pitchFamily="34" charset="0"/>
              </a:rPr>
              <a:t>2022-2026</a:t>
            </a:r>
          </a:p>
        </p:txBody>
      </p:sp>
      <p:pic>
        <p:nvPicPr>
          <p:cNvPr id="9" name="Graphique 8" descr="Pièces d’échiquier contour">
            <a:extLst>
              <a:ext uri="{FF2B5EF4-FFF2-40B4-BE49-F238E27FC236}">
                <a16:creationId xmlns:a16="http://schemas.microsoft.com/office/drawing/2014/main" id="{48769705-C84C-B9B7-B1AA-3A866B3424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47770"/>
          <a:stretch/>
        </p:blipFill>
        <p:spPr>
          <a:xfrm>
            <a:off x="3585141" y="842619"/>
            <a:ext cx="880724" cy="1686241"/>
          </a:xfrm>
          <a:prstGeom prst="rect">
            <a:avLst/>
          </a:prstGeom>
        </p:spPr>
      </p:pic>
      <p:pic>
        <p:nvPicPr>
          <p:cNvPr id="10" name="Graphique 9" descr="Pièces d’échiquier contour">
            <a:extLst>
              <a:ext uri="{FF2B5EF4-FFF2-40B4-BE49-F238E27FC236}">
                <a16:creationId xmlns:a16="http://schemas.microsoft.com/office/drawing/2014/main" id="{CB6E76FF-02CB-6FE8-9194-ACBF55532A0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l="51816"/>
          <a:stretch/>
        </p:blipFill>
        <p:spPr>
          <a:xfrm>
            <a:off x="4465865" y="842619"/>
            <a:ext cx="812505" cy="1686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1556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Click="0" advTm="1000">
        <p159:morph option="byObject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250"/>
                            </p:stCondLst>
                            <p:childTnLst>
                              <p:par>
                                <p:cTn id="24" presetID="2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0558E-6 1.21076E-6 C -2.90558E-6 0.03288 0.02695 0.06009 0.05999 0.06009 C 0.09894 0.06009 0.11303 0.02989 0.11894 0.01196 L 0.12502 -0.01196 C 0.13094 -0.0299 0.14606 -0.06009 0.19006 -0.06009 C 0.21805 -0.06009 0.25005 -0.03289 0.25005 1.21076E-6 C 0.25005 0.03288 0.21805 0.06009 0.19006 0.06009 C 0.14606 0.06009 0.13094 0.02989 0.12502 0.01196 L 0.11894 -0.01196 C 0.11303 -0.0299 0.09894 -0.06009 0.05999 -0.06009 C 0.02695 -0.06009 -2.90558E-6 -0.03289 -2.90558E-6 1.21076E-6 Z " pathEditMode="relative" rAng="0" ptsTypes="AAAAAAAAAAA"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2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1.21076E-6 C -0.00313 -0.03289 -0.03009 -0.06009 -0.06312 -0.06009 C -0.10207 -0.06009 -0.11616 -0.0299 -0.12207 -0.01166 L -0.12816 0.01196 C -0.13407 0.02989 -0.1492 0.06039 -0.19319 0.06009 C -0.22118 0.06009 -0.25335 0.03288 -0.25318 1.21076E-6 C -0.25318 -0.03319 -0.22118 -0.06009 -0.19319 -0.05979 C -0.1492 -0.06039 -0.13407 -0.0299 -0.12816 -0.01196 L -0.12207 0.01166 C -0.11616 0.02989 -0.10207 0.06009 -0.06312 0.06009 C -0.03009 0.06009 -0.00313 0.03288 -0.00313 1.21076E-6 Z " pathEditMode="relative" rAng="10800000" ptsTypes="AAAAAAAAAAA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2" y="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phique 16" descr="Badge 5 avec un remplissage uni">
            <a:extLst>
              <a:ext uri="{FF2B5EF4-FFF2-40B4-BE49-F238E27FC236}">
                <a16:creationId xmlns:a16="http://schemas.microsoft.com/office/drawing/2014/main" id="{3E0CB816-559C-9453-ED42-EB37B1B825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7267" y="1581719"/>
            <a:ext cx="1934477" cy="1934477"/>
          </a:xfrm>
          <a:prstGeom prst="rect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88BD6315-2E15-B1B8-26CA-2308CE43DD63}"/>
              </a:ext>
            </a:extLst>
          </p:cNvPr>
          <p:cNvSpPr txBox="1"/>
          <p:nvPr/>
        </p:nvSpPr>
        <p:spPr>
          <a:xfrm>
            <a:off x="2038904" y="756524"/>
            <a:ext cx="59539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latin typeface="Century Gothic" panose="020B0502020202020204" pitchFamily="34" charset="0"/>
              </a:rPr>
              <a:t>axes d’intervention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1E582C4-27D0-B9CA-8484-DAA64E68D628}"/>
              </a:ext>
            </a:extLst>
          </p:cNvPr>
          <p:cNvSpPr txBox="1"/>
          <p:nvPr/>
        </p:nvSpPr>
        <p:spPr>
          <a:xfrm>
            <a:off x="767856" y="3709669"/>
            <a:ext cx="7509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>
                <a:latin typeface="Century Gothic" panose="020B0502020202020204" pitchFamily="34" charset="0"/>
              </a:rPr>
              <a:t>macro-secteurs prioritaires</a:t>
            </a:r>
          </a:p>
        </p:txBody>
      </p:sp>
      <p:pic>
        <p:nvPicPr>
          <p:cNvPr id="8" name="Graphique 7" descr="Flèche : incurvée dans le sens des aiguilles d’une montre avec un remplissage uni">
            <a:extLst>
              <a:ext uri="{FF2B5EF4-FFF2-40B4-BE49-F238E27FC236}">
                <a16:creationId xmlns:a16="http://schemas.microsoft.com/office/drawing/2014/main" id="{C89221F3-2E14-4F46-A14D-EC1F4C3254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1093049" y="1124883"/>
            <a:ext cx="1105413" cy="91440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pic>
        <p:nvPicPr>
          <p:cNvPr id="9" name="Graphique 8" descr="Flèche : incurvée dans le sens des aiguilles d’une montre avec un remplissage uni">
            <a:extLst>
              <a:ext uri="{FF2B5EF4-FFF2-40B4-BE49-F238E27FC236}">
                <a16:creationId xmlns:a16="http://schemas.microsoft.com/office/drawing/2014/main" id="{6AA32256-E685-07B5-5EF2-C2725AC53C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4210672">
            <a:off x="886478" y="3004378"/>
            <a:ext cx="914400" cy="91440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1439586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Click="0" advTm="2000">
        <p159:morph option="byObject"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E1E582C4-27D0-B9CA-8484-DAA64E68D628}"/>
              </a:ext>
            </a:extLst>
          </p:cNvPr>
          <p:cNvSpPr txBox="1"/>
          <p:nvPr/>
        </p:nvSpPr>
        <p:spPr>
          <a:xfrm>
            <a:off x="955912" y="304684"/>
            <a:ext cx="6155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Century Gothic" panose="020B0502020202020204" pitchFamily="34" charset="0"/>
              </a:rPr>
              <a:t>axes d’intervention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61FFFA7-E815-1A7A-0C87-369AFC32D5D2}"/>
              </a:ext>
            </a:extLst>
          </p:cNvPr>
          <p:cNvSpPr txBox="1"/>
          <p:nvPr/>
        </p:nvSpPr>
        <p:spPr>
          <a:xfrm>
            <a:off x="5641531" y="2519133"/>
            <a:ext cx="3458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chemeClr val="accent1"/>
                </a:solidFill>
                <a:latin typeface="Century Gothic" panose="020B0502020202020204" pitchFamily="34" charset="0"/>
              </a:rPr>
              <a:t>Restructurer les entreprises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7C0E953D-5513-5B06-54A3-0270017B1D5E}"/>
              </a:ext>
            </a:extLst>
          </p:cNvPr>
          <p:cNvSpPr txBox="1"/>
          <p:nvPr/>
        </p:nvSpPr>
        <p:spPr>
          <a:xfrm>
            <a:off x="142567" y="2519133"/>
            <a:ext cx="2307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chemeClr val="accent1"/>
                </a:solidFill>
                <a:latin typeface="Century Gothic" panose="020B0502020202020204" pitchFamily="34" charset="0"/>
              </a:rPr>
              <a:t>Développer les projets privés &amp; les PPP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CD3E53FB-6A5F-E8EE-0653-395FC186378B}"/>
              </a:ext>
            </a:extLst>
          </p:cNvPr>
          <p:cNvSpPr txBox="1"/>
          <p:nvPr/>
        </p:nvSpPr>
        <p:spPr>
          <a:xfrm>
            <a:off x="1227499" y="1158451"/>
            <a:ext cx="27763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chemeClr val="accent1"/>
                </a:solidFill>
                <a:latin typeface="Century Gothic" panose="020B0502020202020204" pitchFamily="34" charset="0"/>
              </a:rPr>
              <a:t>Porter pour l’Etat ses parts dans les PPP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989152D9-FDB3-ED92-6BDD-FE0FE7B260A2}"/>
              </a:ext>
            </a:extLst>
          </p:cNvPr>
          <p:cNvSpPr txBox="1"/>
          <p:nvPr/>
        </p:nvSpPr>
        <p:spPr>
          <a:xfrm>
            <a:off x="4659794" y="899267"/>
            <a:ext cx="36596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chemeClr val="accent1"/>
                </a:solidFill>
                <a:latin typeface="Century Gothic" panose="020B0502020202020204" pitchFamily="34" charset="0"/>
              </a:rPr>
              <a:t>Porter pour le secteur privé ses parts dans les PPP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D9715454-0466-3013-C939-6445327CD119}"/>
              </a:ext>
            </a:extLst>
          </p:cNvPr>
          <p:cNvSpPr txBox="1"/>
          <p:nvPr/>
        </p:nvSpPr>
        <p:spPr>
          <a:xfrm>
            <a:off x="5367450" y="1742259"/>
            <a:ext cx="34582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chemeClr val="accent1"/>
                </a:solidFill>
                <a:latin typeface="Century Gothic" panose="020B0502020202020204" pitchFamily="34" charset="0"/>
              </a:rPr>
              <a:t>Financer le secteur privé</a:t>
            </a:r>
          </a:p>
        </p:txBody>
      </p:sp>
      <p:pic>
        <p:nvPicPr>
          <p:cNvPr id="30" name="Graphique 29" descr="Badge 5 avec un remplissage uni">
            <a:extLst>
              <a:ext uri="{FF2B5EF4-FFF2-40B4-BE49-F238E27FC236}">
                <a16:creationId xmlns:a16="http://schemas.microsoft.com/office/drawing/2014/main" id="{A61BD0CC-132A-8AE3-5EF0-53366E2DA9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9970" y="146519"/>
            <a:ext cx="914400" cy="914400"/>
          </a:xfrm>
          <a:prstGeom prst="rect">
            <a:avLst/>
          </a:prstGeom>
        </p:spPr>
      </p:pic>
      <p:pic>
        <p:nvPicPr>
          <p:cNvPr id="25" name="Graphique 24" descr="Actualiser avec un remplissage uni">
            <a:extLst>
              <a:ext uri="{FF2B5EF4-FFF2-40B4-BE49-F238E27FC236}">
                <a16:creationId xmlns:a16="http://schemas.microsoft.com/office/drawing/2014/main" id="{8BFEFCDC-9BB3-F7E6-8341-6862298343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45287"/>
            <a:ext cx="1306978" cy="1306978"/>
          </a:xfrm>
          <a:prstGeom prst="rect">
            <a:avLst/>
          </a:prstGeom>
        </p:spPr>
      </p:pic>
      <p:pic>
        <p:nvPicPr>
          <p:cNvPr id="34" name="Picture 2" descr="Images vectorielles gratuites de Main">
            <a:extLst>
              <a:ext uri="{FF2B5EF4-FFF2-40B4-BE49-F238E27FC236}">
                <a16:creationId xmlns:a16="http://schemas.microsoft.com/office/drawing/2014/main" id="{37D1936E-BF5B-792C-C4EE-564ADF8A29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94"/>
          <a:stretch/>
        </p:blipFill>
        <p:spPr bwMode="auto">
          <a:xfrm>
            <a:off x="2209235" y="1501527"/>
            <a:ext cx="3458260" cy="386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004586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Click="0" advTm="13000">
        <p159:morph option="byObject"/>
      </p:transition>
    </mc:Choice>
    <mc:Fallback>
      <p:transition spd="slow" advClick="0" advTm="1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1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2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8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35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  <p:bldP spid="18" grpId="0" build="p"/>
      <p:bldP spid="19" grpId="0" build="p"/>
      <p:bldP spid="20" grpId="0" build="p"/>
      <p:bldP spid="2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E1E582C4-27D0-B9CA-8484-DAA64E68D628}"/>
              </a:ext>
            </a:extLst>
          </p:cNvPr>
          <p:cNvSpPr txBox="1"/>
          <p:nvPr/>
        </p:nvSpPr>
        <p:spPr>
          <a:xfrm>
            <a:off x="955912" y="304684"/>
            <a:ext cx="6155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Century Gothic" panose="020B0502020202020204" pitchFamily="34" charset="0"/>
              </a:rPr>
              <a:t>macro-secteurs prioritaires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61FFFA7-E815-1A7A-0C87-369AFC32D5D2}"/>
              </a:ext>
            </a:extLst>
          </p:cNvPr>
          <p:cNvSpPr txBox="1"/>
          <p:nvPr/>
        </p:nvSpPr>
        <p:spPr>
          <a:xfrm>
            <a:off x="5641532" y="2519133"/>
            <a:ext cx="31623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Fonds &amp; véhicules de financement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7C0E953D-5513-5B06-54A3-0270017B1D5E}"/>
              </a:ext>
            </a:extLst>
          </p:cNvPr>
          <p:cNvSpPr txBox="1"/>
          <p:nvPr/>
        </p:nvSpPr>
        <p:spPr>
          <a:xfrm>
            <a:off x="325879" y="2519133"/>
            <a:ext cx="2307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Agrobusiness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CD3E53FB-6A5F-E8EE-0653-395FC186378B}"/>
              </a:ext>
            </a:extLst>
          </p:cNvPr>
          <p:cNvSpPr txBox="1"/>
          <p:nvPr/>
        </p:nvSpPr>
        <p:spPr>
          <a:xfrm>
            <a:off x="1575299" y="1166626"/>
            <a:ext cx="28922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Santé &amp; Pharma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989152D9-FDB3-ED92-6BDD-FE0FE7B260A2}"/>
              </a:ext>
            </a:extLst>
          </p:cNvPr>
          <p:cNvSpPr txBox="1"/>
          <p:nvPr/>
        </p:nvSpPr>
        <p:spPr>
          <a:xfrm>
            <a:off x="4658650" y="1160739"/>
            <a:ext cx="28922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Eau &amp; Energie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D9715454-0466-3013-C939-6445327CD119}"/>
              </a:ext>
            </a:extLst>
          </p:cNvPr>
          <p:cNvSpPr txBox="1"/>
          <p:nvPr/>
        </p:nvSpPr>
        <p:spPr>
          <a:xfrm>
            <a:off x="5318463" y="1797479"/>
            <a:ext cx="42384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Infrastructures &amp; Transport</a:t>
            </a:r>
          </a:p>
        </p:txBody>
      </p:sp>
      <p:pic>
        <p:nvPicPr>
          <p:cNvPr id="30" name="Graphique 29" descr="Badge 5 avec un remplissage uni">
            <a:extLst>
              <a:ext uri="{FF2B5EF4-FFF2-40B4-BE49-F238E27FC236}">
                <a16:creationId xmlns:a16="http://schemas.microsoft.com/office/drawing/2014/main" id="{A61BD0CC-132A-8AE3-5EF0-53366E2DA9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9970" y="146519"/>
            <a:ext cx="914400" cy="914400"/>
          </a:xfrm>
          <a:prstGeom prst="rect">
            <a:avLst/>
          </a:prstGeom>
        </p:spPr>
      </p:pic>
      <p:pic>
        <p:nvPicPr>
          <p:cNvPr id="25" name="Graphique 24" descr="Actualiser avec un remplissage uni">
            <a:extLst>
              <a:ext uri="{FF2B5EF4-FFF2-40B4-BE49-F238E27FC236}">
                <a16:creationId xmlns:a16="http://schemas.microsoft.com/office/drawing/2014/main" id="{8BFEFCDC-9BB3-F7E6-8341-6862298343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45287"/>
            <a:ext cx="1306978" cy="1306978"/>
          </a:xfrm>
          <a:prstGeom prst="rect">
            <a:avLst/>
          </a:prstGeom>
        </p:spPr>
      </p:pic>
      <p:pic>
        <p:nvPicPr>
          <p:cNvPr id="34" name="Picture 2" descr="Images vectorielles gratuites de Main">
            <a:extLst>
              <a:ext uri="{FF2B5EF4-FFF2-40B4-BE49-F238E27FC236}">
                <a16:creationId xmlns:a16="http://schemas.microsoft.com/office/drawing/2014/main" id="{37D1936E-BF5B-792C-C4EE-564ADF8A29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94"/>
          <a:stretch/>
        </p:blipFill>
        <p:spPr bwMode="auto">
          <a:xfrm>
            <a:off x="2209235" y="1501527"/>
            <a:ext cx="3458260" cy="386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ZoneTexte 34">
            <a:extLst>
              <a:ext uri="{FF2B5EF4-FFF2-40B4-BE49-F238E27FC236}">
                <a16:creationId xmlns:a16="http://schemas.microsoft.com/office/drawing/2014/main" id="{FA188D72-3993-30F8-2837-70E2C8ACBE33}"/>
              </a:ext>
            </a:extLst>
          </p:cNvPr>
          <p:cNvSpPr txBox="1"/>
          <p:nvPr/>
        </p:nvSpPr>
        <p:spPr>
          <a:xfrm>
            <a:off x="2967831" y="3526107"/>
            <a:ext cx="18435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socle accélérateur de croissance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79A3E36A-9F48-95F0-8427-D73B43BB3F1E}"/>
              </a:ext>
            </a:extLst>
          </p:cNvPr>
          <p:cNvSpPr txBox="1"/>
          <p:nvPr/>
        </p:nvSpPr>
        <p:spPr>
          <a:xfrm>
            <a:off x="2800560" y="3178781"/>
            <a:ext cx="2161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Digitalisation</a:t>
            </a:r>
          </a:p>
        </p:txBody>
      </p:sp>
    </p:spTree>
    <p:extLst>
      <p:ext uri="{BB962C8B-B14F-4D97-AF65-F5344CB8AC3E}">
        <p14:creationId xmlns:p14="http://schemas.microsoft.com/office/powerpoint/2010/main" val="29330773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Click="0" advTm="10000">
        <p159:morph option="byObject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5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1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1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8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  <p:bldP spid="18" grpId="0" build="p"/>
      <p:bldP spid="19" grpId="0" build="p"/>
      <p:bldP spid="20" grpId="0" build="p"/>
      <p:bldP spid="21" grpId="0" build="p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975A8D6D-6F86-A228-8CEA-E74E5ED609B9}"/>
              </a:ext>
            </a:extLst>
          </p:cNvPr>
          <p:cNvSpPr txBox="1"/>
          <p:nvPr/>
        </p:nvSpPr>
        <p:spPr>
          <a:xfrm>
            <a:off x="3322864" y="2001257"/>
            <a:ext cx="30267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b="1" dirty="0">
                <a:latin typeface="Century Gothic" panose="020B0502020202020204" pitchFamily="34" charset="0"/>
              </a:rPr>
              <a:t>objectifs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B690EE0-45FB-71EF-94CC-B76E80D8E1A0}"/>
              </a:ext>
            </a:extLst>
          </p:cNvPr>
          <p:cNvSpPr txBox="1"/>
          <p:nvPr/>
        </p:nvSpPr>
        <p:spPr>
          <a:xfrm>
            <a:off x="2631718" y="2818378"/>
            <a:ext cx="4745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>
                <a:latin typeface="Century Gothic" panose="020B0502020202020204" pitchFamily="34" charset="0"/>
              </a:rPr>
              <a:t>2022-2026</a:t>
            </a:r>
          </a:p>
        </p:txBody>
      </p:sp>
      <p:pic>
        <p:nvPicPr>
          <p:cNvPr id="5" name="Graphique 4" descr="Cible contour">
            <a:extLst>
              <a:ext uri="{FF2B5EF4-FFF2-40B4-BE49-F238E27FC236}">
                <a16:creationId xmlns:a16="http://schemas.microsoft.com/office/drawing/2014/main" id="{09829DA3-0B8D-2E67-B976-600EA54515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7805" y="1478997"/>
            <a:ext cx="2352193" cy="2352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13693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Click="0" advTm="1000">
        <p159:morph option="byObject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D5B8ACD0-F9EF-9419-2B72-7C225C292A00}"/>
              </a:ext>
            </a:extLst>
          </p:cNvPr>
          <p:cNvSpPr txBox="1"/>
          <p:nvPr/>
        </p:nvSpPr>
        <p:spPr>
          <a:xfrm>
            <a:off x="2783407" y="2563891"/>
            <a:ext cx="2909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Investir d’ici 2026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540564-6093-411B-BC45-96E1D2083981}"/>
              </a:ext>
            </a:extLst>
          </p:cNvPr>
          <p:cNvSpPr/>
          <p:nvPr/>
        </p:nvSpPr>
        <p:spPr>
          <a:xfrm>
            <a:off x="2626266" y="3094933"/>
            <a:ext cx="2909109" cy="1364193"/>
          </a:xfrm>
          <a:prstGeom prst="rect">
            <a:avLst/>
          </a:prstGeom>
          <a:noFill/>
          <a:ln w="76200">
            <a:noFill/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b="1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250 </a:t>
            </a:r>
          </a:p>
          <a:p>
            <a:pPr algn="ctr"/>
            <a:r>
              <a:rPr lang="fr-FR" sz="2400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milliards FCFA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0922EF7-8766-6BC1-2D35-54F648CBA0CD}"/>
              </a:ext>
            </a:extLst>
          </p:cNvPr>
          <p:cNvSpPr txBox="1"/>
          <p:nvPr/>
        </p:nvSpPr>
        <p:spPr>
          <a:xfrm>
            <a:off x="3605151" y="511870"/>
            <a:ext cx="16433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latin typeface="Century Gothic" panose="020B0502020202020204" pitchFamily="34" charset="0"/>
                <a:cs typeface="Arial" panose="020B0604020202020204" pitchFamily="34" charset="0"/>
              </a:rPr>
              <a:t>80</a:t>
            </a:r>
            <a:endParaRPr lang="fr-FR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FE5022A-A17C-D442-506D-3C2571F3728C}"/>
              </a:ext>
            </a:extLst>
          </p:cNvPr>
          <p:cNvSpPr txBox="1"/>
          <p:nvPr/>
        </p:nvSpPr>
        <p:spPr>
          <a:xfrm>
            <a:off x="2418418" y="1147095"/>
            <a:ext cx="40168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latin typeface="Century Gothic" panose="020B0502020202020204" pitchFamily="34" charset="0"/>
                <a:cs typeface="Arial" panose="020B0604020202020204" pitchFamily="34" charset="0"/>
              </a:rPr>
              <a:t>Fonds mis en place</a:t>
            </a:r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FD85060-842F-66F3-75E2-89B2C03CF0F8}"/>
              </a:ext>
            </a:extLst>
          </p:cNvPr>
          <p:cNvSpPr txBox="1"/>
          <p:nvPr/>
        </p:nvSpPr>
        <p:spPr>
          <a:xfrm>
            <a:off x="6864478" y="404047"/>
            <a:ext cx="1643363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4800" dirty="0">
                <a:latin typeface="Century Gothic" panose="020B0502020202020204" pitchFamily="34" charset="0"/>
                <a:cs typeface="Arial" panose="020B0604020202020204" pitchFamily="34" charset="0"/>
              </a:rPr>
              <a:t>70</a:t>
            </a:r>
            <a:endParaRPr lang="fr-FR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C8EA8836-FC74-D2A8-B6BA-D74C922C596F}"/>
              </a:ext>
            </a:extLst>
          </p:cNvPr>
          <p:cNvSpPr txBox="1"/>
          <p:nvPr/>
        </p:nvSpPr>
        <p:spPr>
          <a:xfrm>
            <a:off x="6098206" y="1147095"/>
            <a:ext cx="3175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>
                <a:latin typeface="Century Gothic" panose="020B0502020202020204" pitchFamily="34" charset="0"/>
                <a:cs typeface="Arial" panose="020B0604020202020204" pitchFamily="34" charset="0"/>
              </a:rPr>
              <a:t>Fonds Intergénérationnel</a:t>
            </a: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5A55487-FECA-5F81-DCFA-1DD04D4FEAE9}"/>
              </a:ext>
            </a:extLst>
          </p:cNvPr>
          <p:cNvSpPr txBox="1"/>
          <p:nvPr/>
        </p:nvSpPr>
        <p:spPr>
          <a:xfrm>
            <a:off x="-416649" y="1136985"/>
            <a:ext cx="3674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Century Gothic" panose="020B0502020202020204" pitchFamily="34" charset="0"/>
                <a:cs typeface="Arial" panose="020B0604020202020204" pitchFamily="34" charset="0"/>
              </a:rPr>
              <a:t>Investissements directs</a:t>
            </a:r>
            <a:endParaRPr lang="fr-FR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AD828090-D5FF-F35B-7D5B-F758B4BC8420}"/>
              </a:ext>
            </a:extLst>
          </p:cNvPr>
          <p:cNvSpPr txBox="1"/>
          <p:nvPr/>
        </p:nvSpPr>
        <p:spPr>
          <a:xfrm>
            <a:off x="751884" y="384185"/>
            <a:ext cx="133788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r-FR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100</a:t>
            </a:r>
            <a:endParaRPr lang="fr-FR" dirty="0"/>
          </a:p>
        </p:txBody>
      </p:sp>
      <p:pic>
        <p:nvPicPr>
          <p:cNvPr id="23" name="Graphique 22" descr="Flèche : incurvée dans le sens des aiguilles d’une montre avec un remplissage uni">
            <a:extLst>
              <a:ext uri="{FF2B5EF4-FFF2-40B4-BE49-F238E27FC236}">
                <a16:creationId xmlns:a16="http://schemas.microsoft.com/office/drawing/2014/main" id="{E2723D44-CBD9-FA58-5A6B-13ED61D648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4210672">
            <a:off x="4023439" y="1453109"/>
            <a:ext cx="914400" cy="91440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pic>
        <p:nvPicPr>
          <p:cNvPr id="27" name="Graphique 26" descr="Flèche : incurvée dans le sens des aiguilles d’une montre avec un remplissage uni">
            <a:extLst>
              <a:ext uri="{FF2B5EF4-FFF2-40B4-BE49-F238E27FC236}">
                <a16:creationId xmlns:a16="http://schemas.microsoft.com/office/drawing/2014/main" id="{426516FB-1E9C-90DD-5C49-B489F6E123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283448">
            <a:off x="1890224" y="1447966"/>
            <a:ext cx="914400" cy="91440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pic>
        <p:nvPicPr>
          <p:cNvPr id="28" name="Graphique 27" descr="Flèche : incurvée dans le sens des aiguilles d’une montre avec un remplissage uni">
            <a:extLst>
              <a:ext uri="{FF2B5EF4-FFF2-40B4-BE49-F238E27FC236}">
                <a16:creationId xmlns:a16="http://schemas.microsoft.com/office/drawing/2014/main" id="{C68432B1-5E07-08EA-D1B4-9BC6B058C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1632706" flipH="1">
            <a:off x="5799313" y="1484177"/>
            <a:ext cx="913381" cy="91440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4350588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Click="0" advTm="10000">
        <p159:morph option="byObject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11" grpId="0"/>
      <p:bldP spid="16" grpId="0"/>
      <p:bldP spid="12" grpId="0"/>
      <p:bldP spid="14" grpId="0"/>
      <p:bldP spid="7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56558FD5-21D5-0617-E016-25C6B9833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767" y="1881499"/>
            <a:ext cx="5456178" cy="1547189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59E3F043-9E98-919E-9297-C7A1625D3CE8}"/>
              </a:ext>
            </a:extLst>
          </p:cNvPr>
          <p:cNvSpPr txBox="1"/>
          <p:nvPr/>
        </p:nvSpPr>
        <p:spPr>
          <a:xfrm>
            <a:off x="2831850" y="4392386"/>
            <a:ext cx="34660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Aujourd’hui, demain.</a:t>
            </a:r>
          </a:p>
        </p:txBody>
      </p:sp>
    </p:spTree>
    <p:extLst>
      <p:ext uri="{BB962C8B-B14F-4D97-AF65-F5344CB8AC3E}">
        <p14:creationId xmlns:p14="http://schemas.microsoft.com/office/powerpoint/2010/main" val="4094075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</TotalTime>
  <Words>86</Words>
  <Application>Microsoft Office PowerPoint</Application>
  <PresentationFormat>Personnalisé</PresentationFormat>
  <Paragraphs>30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Fatoumata SENE</dc:creator>
  <cp:lastModifiedBy>Fatoumata SENE</cp:lastModifiedBy>
  <cp:revision>1</cp:revision>
  <dcterms:created xsi:type="dcterms:W3CDTF">2023-01-09T12:40:14Z</dcterms:created>
  <dcterms:modified xsi:type="dcterms:W3CDTF">2023-01-09T15:08:05Z</dcterms:modified>
</cp:coreProperties>
</file>